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8863a5b3fb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8863a5b3fb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8863a5b3fb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8863a5b3fb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3975" y="574650"/>
            <a:ext cx="8115000" cy="39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Nay, do not grieve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though life be full of sadness,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Dawn will not veil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its splendor for your grief,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 spring deny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their bright appointed beauty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lotus blossom and ashoka leaf.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913975" y="574650"/>
            <a:ext cx="8115000" cy="39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Nay, do not pine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though life be marred with trouble,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 will not pause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or tarry on its way;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Today that seems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 long, so strange, so bitter,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Will soon be some forgotten yesterday.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913975" y="574650"/>
            <a:ext cx="8229900" cy="39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Nay, do not weep;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new hopes, new dreams, new faces,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yet unspent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all the unborn years,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Will prove your heart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traitor to its sorrow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make your eyes unfaithful to their tears.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